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458200" cy="457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Sun Temple Modhera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638800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chemeClr val="tx1"/>
                </a:solidFill>
                <a:latin typeface="Bell MT" pitchFamily="18" charset="0"/>
              </a:rPr>
              <a:t>Sun </a:t>
            </a:r>
            <a:r>
              <a:rPr lang="en-US" b="1" dirty="0" smtClean="0">
                <a:solidFill>
                  <a:schemeClr val="tx1"/>
                </a:solidFill>
                <a:latin typeface="Bell MT" pitchFamily="18" charset="0"/>
              </a:rPr>
              <a:t>Temple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is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dedicated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to the solar deity Surya located at Modhera village of Mehsana district, 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Gujar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at, India</a:t>
            </a: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It was built in 1026-27 AD during the reign of Bhima I of the Chaulukya dynasty</a:t>
            </a:r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  <p:pic>
        <p:nvPicPr>
          <p:cNvPr id="1026" name="Picture 2" descr="C:\Users\stud\Pictures\New folder\1510144004-him_53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429000"/>
            <a:ext cx="4495800" cy="3000333"/>
          </a:xfrm>
          <a:prstGeom prst="rect">
            <a:avLst/>
          </a:prstGeom>
          <a:noFill/>
        </p:spPr>
      </p:pic>
      <p:pic>
        <p:nvPicPr>
          <p:cNvPr id="1027" name="Picture 3" descr="C:\Users\stud\Pictures\New folder\1510144176-him_5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5200"/>
            <a:ext cx="4224421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temple is a classic example of the material aspect of </a:t>
            </a:r>
            <a:r>
              <a:rPr lang="en-US" dirty="0" err="1" smtClean="0"/>
              <a:t>Solanki</a:t>
            </a:r>
            <a:r>
              <a:rPr lang="en-US" dirty="0" smtClean="0"/>
              <a:t> architecture, namely a mastery over the elegantly intricate carving of stone and the judicious use of lime mortar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kund</a:t>
            </a:r>
            <a:r>
              <a:rPr lang="en-US" dirty="0" smtClean="0"/>
              <a:t> and the entrance passageway face east in an aura of welcome to the tantalizing rays of the sun, and the entire structure floats on a plinth resembling a flowering lotus as an ablution to the sun god.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main complex is divided into three parts, the entrance which is the ‘</a:t>
            </a:r>
            <a:r>
              <a:rPr lang="en-US" dirty="0" err="1" smtClean="0"/>
              <a:t>Sabha</a:t>
            </a:r>
            <a:r>
              <a:rPr lang="en-US" dirty="0" smtClean="0"/>
              <a:t> </a:t>
            </a:r>
            <a:r>
              <a:rPr lang="en-US" dirty="0" err="1" smtClean="0"/>
              <a:t>Mandap</a:t>
            </a:r>
            <a:r>
              <a:rPr lang="en-US" dirty="0" smtClean="0"/>
              <a:t>’, ‘</a:t>
            </a:r>
            <a:r>
              <a:rPr lang="en-US" dirty="0" err="1" smtClean="0"/>
              <a:t>Antaral</a:t>
            </a:r>
            <a:r>
              <a:rPr lang="en-US" dirty="0" smtClean="0"/>
              <a:t>’ the connecting passage and the ‘</a:t>
            </a:r>
            <a:r>
              <a:rPr lang="en-US" dirty="0" err="1" smtClean="0"/>
              <a:t>Garbagruha</a:t>
            </a:r>
            <a:r>
              <a:rPr lang="en-US" dirty="0" smtClean="0"/>
              <a:t>’, the sanctum sanctorum.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stud\Pictures\New folder\Sun Tem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33600"/>
            <a:ext cx="57912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Sun Temple Modhera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 Temple Modhera</dc:title>
  <dc:creator>stud</dc:creator>
  <cp:lastModifiedBy>deepak kindo</cp:lastModifiedBy>
  <cp:revision>1</cp:revision>
  <dcterms:created xsi:type="dcterms:W3CDTF">2006-08-16T00:00:00Z</dcterms:created>
  <dcterms:modified xsi:type="dcterms:W3CDTF">2018-02-12T04:23:14Z</dcterms:modified>
</cp:coreProperties>
</file>